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1" userDrawn="1">
          <p15:clr>
            <a:srgbClr val="A4A3A4"/>
          </p15:clr>
        </p15:guide>
        <p15:guide id="2" orient="horz" pos="339" userDrawn="1">
          <p15:clr>
            <a:srgbClr val="A4A3A4"/>
          </p15:clr>
        </p15:guide>
        <p15:guide id="3" orient="horz" pos="2630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FFB"/>
    <a:srgbClr val="192C0A"/>
    <a:srgbClr val="2B4B11"/>
    <a:srgbClr val="E7221D"/>
    <a:srgbClr val="FDF5CF"/>
    <a:srgbClr val="F7DE5F"/>
    <a:srgbClr val="F2F292"/>
    <a:srgbClr val="EB4743"/>
    <a:srgbClr val="ED5D59"/>
    <a:srgbClr val="FD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701" autoAdjust="0"/>
  </p:normalViewPr>
  <p:slideViewPr>
    <p:cSldViewPr snapToGrid="0" snapToObjects="1" showGuides="1">
      <p:cViewPr varScale="1">
        <p:scale>
          <a:sx n="17" d="100"/>
          <a:sy n="17" d="100"/>
        </p:scale>
        <p:origin x="3102" y="144"/>
      </p:cViewPr>
      <p:guideLst>
        <p:guide orient="horz" pos="4421"/>
        <p:guide orient="horz" pos="339"/>
        <p:guide orient="horz" pos="26307"/>
        <p:guide orient="horz"/>
        <p:guide pos="429"/>
        <p:guide pos="199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bg>
      <p:bgPr>
        <a:solidFill>
          <a:srgbClr val="F5FD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D3362BD-D56E-E35B-D590-ECB3C18E27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10B61D44-D2C3-436C-972B-DE8C9DFFB3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3664A2-4F22-8EBF-B7B4-596BB201827A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E9371D2-2962-8828-9433-989AFCED2CDE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64FBD286-AD2E-108D-8B8E-A0775CC140C8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19EEBC2A-4AAF-4A31-DF6A-9EE77475B0C3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7CC828BD-4F21-4461-D1B3-52FF95DF486B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3552D5A0-4159-05C5-723C-C04B6CB5402E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486B681D-8A48-13C5-3E07-13D759A547A2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3A140871-A4AD-6323-6314-2622D6D94B83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33450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83E2B45-F8C1-DCFB-8E97-2BD3219858F3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id="{0341016C-401A-89CF-700C-5D7CD680AA9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86B39223-457C-09A9-4578-9C528A8252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5" name="Text Placeholder 76">
            <a:extLst>
              <a:ext uri="{FF2B5EF4-FFF2-40B4-BE49-F238E27FC236}">
                <a16:creationId xmlns:a16="http://schemas.microsoft.com/office/drawing/2014/main" id="{C49E67D1-68D5-3DA1-4598-C1173413095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96E916E-0EF8-42E3-182A-28CE9CD2DA51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B4308A43-1EA8-2B38-6591-FC289A508D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8CFD197-DCAF-307E-3BB3-B8713EBAAC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F6C1205-F659-FA9C-B23C-E5F7A83F9C63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D484E3C9-E726-E654-91D8-DCD0753D7AB5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75563BBC-6780-794B-359B-EA3C845D9430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73066605-F5D7-A218-6C82-8F0112E89901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AB8F9630-58CF-08A7-7C40-BFA6DC0D75DA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8692B08B-EF64-16CC-2624-D32ADB89A9F2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C73A16A8-A474-54CC-0C5C-1482C952B9B3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6D523A20-059A-A567-5F14-710B63A4B4E1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67305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0006F4-F934-20C1-08E5-8543284F98FF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1"/>
            <a:ext cx="32399288" cy="5491126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 lvl="0"/>
            <a:endParaRPr lang="en-US" sz="10352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679033" y="41753894"/>
            <a:ext cx="8924892" cy="1063863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E4622F43-534D-6B91-20B5-25563A8732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43000637"/>
            <a:ext cx="32399288" cy="200001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6D2B82C5-9F32-DC6A-922F-EC27C0E613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2A35D650-F68D-BBFF-9671-23873A7650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1B827416-641C-7C5B-B92C-1F959E7C7989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텍스트 개체 틀 6">
            <a:extLst>
              <a:ext uri="{FF2B5EF4-FFF2-40B4-BE49-F238E27FC236}">
                <a16:creationId xmlns:a16="http://schemas.microsoft.com/office/drawing/2014/main" id="{1FE076B2-BA09-4374-E5AB-10A266A50D98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F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1"/>
            <a:ext cx="32399288" cy="5491126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 lvl="0"/>
            <a:endParaRPr lang="en-US" sz="10352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8" y="41753894"/>
            <a:ext cx="8924892" cy="1063863"/>
          </a:xfrm>
          <a:prstGeom prst="rect">
            <a:avLst/>
          </a:prstGeom>
        </p:spPr>
      </p:pic>
      <p:sp>
        <p:nvSpPr>
          <p:cNvPr id="8" name="Rectangle 36">
            <a:extLst>
              <a:ext uri="{FF2B5EF4-FFF2-40B4-BE49-F238E27FC236}">
                <a16:creationId xmlns:a16="http://schemas.microsoft.com/office/drawing/2014/main" id="{1056D3AF-0C78-37D6-FEB8-9D6A8EC3A1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43078239"/>
            <a:ext cx="32399288" cy="200001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295" y="5637652"/>
            <a:ext cx="31153517" cy="3593336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840399" y="41587231"/>
            <a:ext cx="10522367" cy="1152011"/>
          </a:xfrm>
          <a:prstGeom prst="rect">
            <a:avLst/>
          </a:prstGeom>
        </p:spPr>
      </p:pic>
      <p:sp>
        <p:nvSpPr>
          <p:cNvPr id="2" name="Rectangle 36">
            <a:extLst>
              <a:ext uri="{FF2B5EF4-FFF2-40B4-BE49-F238E27FC236}">
                <a16:creationId xmlns:a16="http://schemas.microsoft.com/office/drawing/2014/main" id="{7DD9788B-A8A2-78D4-65AD-47309EF83D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1"/>
            <a:ext cx="32399288" cy="836318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 lvl="0"/>
            <a:endParaRPr lang="en-US" sz="10352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8043EFD-3159-E9E9-02F8-0AB53F66F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3B926ED1-D015-B267-BB2B-13CB030D2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43000637"/>
            <a:ext cx="32399288" cy="200001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BC165A98-0DD3-FC03-84D0-E77B727967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F34C77D1-231F-2DE2-E43F-181932C7AA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0AA7D3E4-BAE1-4CAB-46CD-AA2A462BBDD5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텍스트 개체 틀 6">
            <a:extLst>
              <a:ext uri="{FF2B5EF4-FFF2-40B4-BE49-F238E27FC236}">
                <a16:creationId xmlns:a16="http://schemas.microsoft.com/office/drawing/2014/main" id="{305C95D9-69F7-ACF3-3959-03C863A1B837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36E0E831-D712-94FB-D478-E90794E409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1"/>
            <a:ext cx="32399288" cy="836318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 lvl="0"/>
            <a:endParaRPr lang="en-US" sz="10352" dirty="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7" y="41753894"/>
            <a:ext cx="8924892" cy="1063863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E5E165AB-3D53-13BA-D6BA-6BA91CD4F3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43000637"/>
            <a:ext cx="32399288" cy="200001"/>
          </a:xfrm>
          <a:prstGeom prst="rect">
            <a:avLst/>
          </a:prstGeom>
          <a:gradFill>
            <a:gsLst>
              <a:gs pos="0">
                <a:srgbClr val="2B4B11"/>
              </a:gs>
              <a:gs pos="100000">
                <a:srgbClr val="192C0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 lvl="0"/>
            <a:endParaRPr lang="en-US" sz="10352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380BEE4B-7106-4F1F-D396-46009D7BE9A9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A4657C-DAFE-FEF9-6837-6DA1B3F5E261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E2A9B72-46E6-A601-35D9-04B9DEE9DEAB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C669D29-B3AA-68FF-FE5B-E3A99D0DA5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32F18935-E12B-58E5-5783-46B41A108D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E5909EE5-7078-79F6-2F8C-F73773322C75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94EC2F5A-8517-6860-A1B3-2A7DAFE68785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671BF625-3B8A-B693-D0B8-29AD0844153F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895E3799-7379-13B7-F6DC-D3CBD5DFB1B7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F0E0582B-02C8-2632-7D4E-5EB837440850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352DBA37-CCE7-702A-0F7D-A16BBAAB62A4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33EB8DFE-FB3E-BAD9-B460-4D1E160CC84C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8BD8892D-0FAA-6E1C-A988-9BA8B01BDD7E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5AADB7E8-4A0A-2706-48CD-9E81FDAAFE43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441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4EE0B37-55D0-9F49-6408-89617FE4ADB8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B78D38-3016-59C8-DD99-C17DE0B07C16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93E70C-059A-65C0-BB65-E21C0EC7DA46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45F1E9F-CE37-0C3F-6AAE-C34904809DA2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11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2AFD86EE-F4EB-5C51-466E-141714FDB012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DEAC3D-9E76-5004-FADB-B2F749949D47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D2765A-BD64-CFB1-E21D-A254F967E4CD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1350C22-42B8-9D95-CF44-E82A1EFE3C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1B7ED01B-4301-9196-4C47-6D693D902A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57249A65-D06A-CAD0-E761-0DCD474CB930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E891C479-CEE2-FDF2-61F0-49ADDEC6807E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42CA7DDD-5503-839B-40AC-E80B2522B228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61BEE82E-C4A5-1BE8-ADAC-63CF689EBB87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2B6A003B-6D9E-5542-51E6-39BCBC7B6672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E9EA19E4-EC65-26B9-5386-38A177A7EBA7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94426287-2705-81C2-C604-BEF117E0668F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BC37ABBA-2BAE-3B82-113C-532371319D53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62897CC4-2EC5-1BE4-8B7A-8DCFC67213F5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965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1C56AC9F-5173-0304-6B9B-2608DC63C97D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567022-4179-A167-7646-97A720B0B127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11C4921-9471-1849-5E2D-43BF4CDCCE27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525AD85-9582-CF90-400A-7861EB1F7F5C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88012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952</TotalTime>
  <Words>0</Words>
  <Application>Microsoft Office PowerPoint</Application>
  <PresentationFormat>사용자 지정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맑은 고딕</vt:lpstr>
      <vt:lpstr>Arial</vt:lpstr>
      <vt:lpstr>Calibri</vt:lpstr>
      <vt:lpstr>Trebuchet MS</vt:lpstr>
      <vt:lpstr>1. 90CMx120CM</vt:lpstr>
      <vt:lpstr>2. 90CMx120CM</vt:lpstr>
      <vt:lpstr>3. 90CMx120CM</vt:lpstr>
      <vt:lpstr>4. 90CMx120CM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박 지예</cp:lastModifiedBy>
  <cp:revision>60</cp:revision>
  <dcterms:created xsi:type="dcterms:W3CDTF">2012-02-10T00:21:22Z</dcterms:created>
  <dcterms:modified xsi:type="dcterms:W3CDTF">2025-02-04T04:08:58Z</dcterms:modified>
</cp:coreProperties>
</file>